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4CFF"/>
    <a:srgbClr val="1C1961"/>
    <a:srgbClr val="1D1B6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napToObjects="1">
      <p:cViewPr>
        <p:scale>
          <a:sx n="99" d="100"/>
          <a:sy n="99" d="100"/>
        </p:scale>
        <p:origin x="-1176" y="1794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CBA51-DE2C-0645-86F2-DCAC28E953BB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605E8-9554-D947-80C6-D56AE83160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33173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CBA51-DE2C-0645-86F2-DCAC28E953BB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605E8-9554-D947-80C6-D56AE83160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37782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96700"/>
            <a:ext cx="1543050" cy="845220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96700"/>
            <a:ext cx="4514850" cy="845220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CBA51-DE2C-0645-86F2-DCAC28E953BB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605E8-9554-D947-80C6-D56AE83160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33963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CBA51-DE2C-0645-86F2-DCAC28E953BB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605E8-9554-D947-80C6-D56AE83160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93763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CBA51-DE2C-0645-86F2-DCAC28E953BB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605E8-9554-D947-80C6-D56AE83160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81750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311401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311401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CBA51-DE2C-0645-86F2-DCAC28E953BB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605E8-9554-D947-80C6-D56AE83160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52322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CBA51-DE2C-0645-86F2-DCAC28E953BB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605E8-9554-D947-80C6-D56AE83160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482816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CBA51-DE2C-0645-86F2-DCAC28E953BB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605E8-9554-D947-80C6-D56AE83160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57491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CBA51-DE2C-0645-86F2-DCAC28E953BB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605E8-9554-D947-80C6-D56AE83160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678088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CBA51-DE2C-0645-86F2-DCAC28E953BB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605E8-9554-D947-80C6-D56AE83160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18304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CBA51-DE2C-0645-86F2-DCAC28E953BB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605E8-9554-D947-80C6-D56AE83160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51065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CCBA51-DE2C-0645-86F2-DCAC28E953BB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3605E8-9554-D947-80C6-D56AE83160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5037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/>
          <p:cNvSpPr/>
          <p:nvPr/>
        </p:nvSpPr>
        <p:spPr>
          <a:xfrm>
            <a:off x="0" y="8710567"/>
            <a:ext cx="3741571" cy="307777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34931266"/>
              </p:ext>
            </p:extLst>
          </p:nvPr>
        </p:nvGraphicFramePr>
        <p:xfrm>
          <a:off x="356928" y="2796808"/>
          <a:ext cx="6172199" cy="5160996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48594"/>
                <a:gridCol w="3682656"/>
                <a:gridCol w="1075696"/>
                <a:gridCol w="1065253"/>
              </a:tblGrid>
              <a:tr h="46134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Check List </a:t>
                      </a:r>
                      <a:r>
                        <a:rPr lang="en-US" sz="16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 Parents</a:t>
                      </a:r>
                      <a:endParaRPr lang="en-US" sz="1600" b="0" i="0" u="none" strike="noStrike" dirty="0">
                        <a:solidFill>
                          <a:schemeClr val="bg1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Tick the Appropriate</a:t>
                      </a:r>
                      <a:endParaRPr 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8745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dirty="0">
                          <a:effectLst/>
                        </a:rPr>
                        <a:t>1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u="none" strike="noStrike" dirty="0" smtClean="0">
                          <a:effectLst/>
                        </a:rPr>
                        <a:t>  Have </a:t>
                      </a:r>
                      <a:r>
                        <a:rPr lang="en-US" sz="1300" u="none" strike="noStrike" dirty="0">
                          <a:effectLst/>
                        </a:rPr>
                        <a:t>you ever visited a Bank Branch / Bank </a:t>
                      </a:r>
                      <a:r>
                        <a:rPr lang="en-US" sz="1300" u="none" strike="noStrike" dirty="0" err="1">
                          <a:effectLst/>
                        </a:rPr>
                        <a:t>Mitra</a:t>
                      </a:r>
                      <a:r>
                        <a:rPr lang="en-US" sz="1300" u="none" strike="noStrike" dirty="0">
                          <a:effectLst/>
                        </a:rPr>
                        <a:t>?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dirty="0">
                          <a:effectLst/>
                        </a:rPr>
                        <a:t>YES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dirty="0">
                          <a:effectLst/>
                        </a:rPr>
                        <a:t>NO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8745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dirty="0">
                          <a:effectLst/>
                        </a:rPr>
                        <a:t>2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u="none" strike="noStrike" dirty="0" smtClean="0">
                          <a:effectLst/>
                        </a:rPr>
                        <a:t>  Do </a:t>
                      </a:r>
                      <a:r>
                        <a:rPr lang="en-US" sz="1300" u="none" strike="noStrike" dirty="0">
                          <a:effectLst/>
                        </a:rPr>
                        <a:t>you have a Bank Account?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dirty="0">
                          <a:effectLst/>
                        </a:rPr>
                        <a:t>YES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dirty="0">
                          <a:effectLst/>
                        </a:rPr>
                        <a:t>NO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8745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>
                          <a:effectLst/>
                        </a:rPr>
                        <a:t>3</a:t>
                      </a:r>
                      <a:endParaRPr lang="en-US" sz="1300" b="1" i="0" u="none" strike="noStrike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u="none" strike="noStrike" dirty="0" smtClean="0">
                          <a:effectLst/>
                        </a:rPr>
                        <a:t>  Have you</a:t>
                      </a:r>
                      <a:r>
                        <a:rPr lang="en-US" sz="1300" u="none" strike="noStrike" baseline="0" dirty="0" smtClean="0">
                          <a:effectLst/>
                        </a:rPr>
                        <a:t> </a:t>
                      </a:r>
                      <a:r>
                        <a:rPr lang="en-US" sz="1300" u="none" strike="noStrike" dirty="0" smtClean="0">
                          <a:effectLst/>
                        </a:rPr>
                        <a:t>ever used an ATM?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dirty="0">
                          <a:effectLst/>
                        </a:rPr>
                        <a:t>YES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dirty="0">
                          <a:effectLst/>
                        </a:rPr>
                        <a:t>NO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8745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>
                          <a:effectLst/>
                        </a:rPr>
                        <a:t>4</a:t>
                      </a:r>
                      <a:endParaRPr lang="en-US" sz="1300" b="1" i="0" u="none" strike="noStrike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u="none" strike="noStrike" dirty="0" smtClean="0">
                          <a:effectLst/>
                        </a:rPr>
                        <a:t>  Do </a:t>
                      </a:r>
                      <a:r>
                        <a:rPr lang="en-US" sz="1300" u="none" strike="noStrike" dirty="0">
                          <a:effectLst/>
                        </a:rPr>
                        <a:t>you have a </a:t>
                      </a:r>
                      <a:r>
                        <a:rPr lang="en-US" sz="1300" u="none" strike="noStrike" dirty="0" smtClean="0">
                          <a:effectLst/>
                        </a:rPr>
                        <a:t>Debit </a:t>
                      </a:r>
                      <a:r>
                        <a:rPr lang="en-US" sz="1300" u="none" strike="noStrike" dirty="0">
                          <a:effectLst/>
                        </a:rPr>
                        <a:t>Card?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dirty="0">
                          <a:effectLst/>
                        </a:rPr>
                        <a:t>YES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>
                          <a:effectLst/>
                        </a:rPr>
                        <a:t>NO</a:t>
                      </a:r>
                      <a:endParaRPr lang="en-US" sz="1300" b="1" i="0" u="none" strike="noStrike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8745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>
                          <a:effectLst/>
                        </a:rPr>
                        <a:t>5</a:t>
                      </a:r>
                      <a:endParaRPr lang="en-US" sz="1300" b="1" i="0" u="none" strike="noStrike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u="none" strike="noStrike" dirty="0" smtClean="0">
                          <a:effectLst/>
                        </a:rPr>
                        <a:t>  Have </a:t>
                      </a:r>
                      <a:r>
                        <a:rPr lang="en-US" sz="1300" u="none" strike="noStrike" dirty="0">
                          <a:effectLst/>
                        </a:rPr>
                        <a:t>you received PIN?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dirty="0">
                          <a:effectLst/>
                        </a:rPr>
                        <a:t>YES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dirty="0">
                          <a:effectLst/>
                        </a:rPr>
                        <a:t>NO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8745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dirty="0">
                          <a:effectLst/>
                        </a:rPr>
                        <a:t>7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u="none" strike="noStrike" dirty="0" smtClean="0">
                          <a:effectLst/>
                        </a:rPr>
                        <a:t>  Do </a:t>
                      </a:r>
                      <a:r>
                        <a:rPr lang="en-US" sz="1300" u="none" strike="noStrike" dirty="0">
                          <a:effectLst/>
                        </a:rPr>
                        <a:t>you have a Life </a:t>
                      </a:r>
                      <a:r>
                        <a:rPr lang="en-US" sz="1300" u="none" strike="noStrike" dirty="0" smtClean="0">
                          <a:effectLst/>
                        </a:rPr>
                        <a:t>Insurance</a:t>
                      </a:r>
                      <a:r>
                        <a:rPr lang="en-US" sz="1300" u="none" strike="noStrike" dirty="0">
                          <a:effectLst/>
                        </a:rPr>
                        <a:t>?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dirty="0">
                          <a:effectLst/>
                        </a:rPr>
                        <a:t>YES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dirty="0">
                          <a:effectLst/>
                        </a:rPr>
                        <a:t>NO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8745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>
                          <a:effectLst/>
                        </a:rPr>
                        <a:t>8</a:t>
                      </a:r>
                      <a:endParaRPr lang="en-US" sz="1300" b="1" i="0" u="none" strike="noStrike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u="none" strike="noStrike" dirty="0" smtClean="0">
                          <a:effectLst/>
                        </a:rPr>
                        <a:t>  Do </a:t>
                      </a:r>
                      <a:r>
                        <a:rPr lang="en-US" sz="1300" u="none" strike="noStrike" dirty="0">
                          <a:effectLst/>
                        </a:rPr>
                        <a:t>you have a insurance for your vehicle?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dirty="0">
                          <a:effectLst/>
                        </a:rPr>
                        <a:t>YES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dirty="0">
                          <a:effectLst/>
                        </a:rPr>
                        <a:t>NO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8745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dirty="0">
                          <a:effectLst/>
                        </a:rPr>
                        <a:t>9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u="none" strike="noStrike" dirty="0" smtClean="0">
                          <a:effectLst/>
                        </a:rPr>
                        <a:t>  Have you ever </a:t>
                      </a:r>
                      <a:r>
                        <a:rPr lang="en-US" sz="1300" u="none" strike="noStrike" dirty="0">
                          <a:effectLst/>
                        </a:rPr>
                        <a:t>taken any </a:t>
                      </a:r>
                      <a:r>
                        <a:rPr lang="en-US" sz="1300" u="none" strike="noStrike" dirty="0" smtClean="0">
                          <a:effectLst/>
                        </a:rPr>
                        <a:t>loan?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dirty="0" smtClean="0">
                          <a:effectLst/>
                        </a:rPr>
                        <a:t>YES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300" u="none" strike="noStrike" dirty="0" smtClean="0">
                          <a:effectLst/>
                        </a:rPr>
                        <a:t>NO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Helvetica"/>
                      </a:endParaRPr>
                    </a:p>
                  </a:txBody>
                  <a:tcPr marL="10444" marR="10444" marT="10444" marB="0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82584" y="8710567"/>
            <a:ext cx="33589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FFFFFF"/>
                </a:solidFill>
              </a:rPr>
              <a:t>To be completed and signed by the Parent:</a:t>
            </a:r>
            <a:endParaRPr lang="en-US" sz="1400" dirty="0">
              <a:solidFill>
                <a:srgbClr val="FFFFFF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204240" y="9453828"/>
            <a:ext cx="1989872" cy="0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204240" y="9499924"/>
            <a:ext cx="12362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Parent Signature</a:t>
            </a:r>
            <a:endParaRPr lang="en-US" sz="1200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3521943" y="9453828"/>
            <a:ext cx="1570666" cy="0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521943" y="9499924"/>
            <a:ext cx="10078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Parent Name</a:t>
            </a:r>
            <a:endParaRPr lang="en-US" sz="1200" dirty="0"/>
          </a:p>
        </p:txBody>
      </p:sp>
      <p:sp>
        <p:nvSpPr>
          <p:cNvPr id="19" name="TextBox 18"/>
          <p:cNvSpPr txBox="1"/>
          <p:nvPr/>
        </p:nvSpPr>
        <p:spPr>
          <a:xfrm>
            <a:off x="1632312" y="71889"/>
            <a:ext cx="37899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Financial Literacy Course</a:t>
            </a:r>
            <a:endParaRPr lang="en-US" sz="2800" dirty="0"/>
          </a:p>
        </p:txBody>
      </p:sp>
      <p:sp>
        <p:nvSpPr>
          <p:cNvPr id="20" name="TextBox 19"/>
          <p:cNvSpPr txBox="1"/>
          <p:nvPr/>
        </p:nvSpPr>
        <p:spPr>
          <a:xfrm>
            <a:off x="312171" y="1523612"/>
            <a:ext cx="14250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Name of Student</a:t>
            </a:r>
            <a:endParaRPr lang="en-US" sz="1400" dirty="0"/>
          </a:p>
        </p:txBody>
      </p:sp>
      <p:cxnSp>
        <p:nvCxnSpPr>
          <p:cNvPr id="22" name="Straight Connector 21"/>
          <p:cNvCxnSpPr/>
          <p:nvPr/>
        </p:nvCxnSpPr>
        <p:spPr>
          <a:xfrm>
            <a:off x="1792797" y="1780081"/>
            <a:ext cx="205794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154356" y="1523612"/>
            <a:ext cx="5480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Class</a:t>
            </a:r>
            <a:endParaRPr lang="en-US" sz="1400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4708669" y="1780081"/>
            <a:ext cx="1852829" cy="0"/>
          </a:xfrm>
          <a:prstGeom prst="line">
            <a:avLst/>
          </a:prstGeom>
          <a:ln>
            <a:solidFill>
              <a:srgbClr val="7F7F7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293370" y="1869937"/>
            <a:ext cx="6679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School</a:t>
            </a:r>
            <a:endParaRPr lang="en-US" sz="1400" dirty="0"/>
          </a:p>
        </p:txBody>
      </p:sp>
      <p:cxnSp>
        <p:nvCxnSpPr>
          <p:cNvPr id="30" name="Straight Connector 29"/>
          <p:cNvCxnSpPr/>
          <p:nvPr/>
        </p:nvCxnSpPr>
        <p:spPr>
          <a:xfrm>
            <a:off x="930771" y="2116454"/>
            <a:ext cx="291997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4092022" y="1865458"/>
            <a:ext cx="4630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City</a:t>
            </a:r>
            <a:endParaRPr lang="en-US" sz="1400" dirty="0"/>
          </a:p>
        </p:txBody>
      </p:sp>
      <p:cxnSp>
        <p:nvCxnSpPr>
          <p:cNvPr id="37" name="Straight Connector 36"/>
          <p:cNvCxnSpPr/>
          <p:nvPr/>
        </p:nvCxnSpPr>
        <p:spPr>
          <a:xfrm>
            <a:off x="4678111" y="2111975"/>
            <a:ext cx="187667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1885043" y="571995"/>
            <a:ext cx="3218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1D1B61"/>
                </a:solidFill>
              </a:rPr>
              <a:t>Pradhan</a:t>
            </a:r>
            <a:r>
              <a:rPr lang="en-US" b="1" dirty="0" smtClean="0">
                <a:solidFill>
                  <a:srgbClr val="1D1B61"/>
                </a:solidFill>
              </a:rPr>
              <a:t> </a:t>
            </a:r>
            <a:r>
              <a:rPr lang="en-US" b="1" dirty="0" err="1" smtClean="0">
                <a:solidFill>
                  <a:srgbClr val="1D1B61"/>
                </a:solidFill>
              </a:rPr>
              <a:t>Mantri</a:t>
            </a:r>
            <a:r>
              <a:rPr lang="en-US" b="1" dirty="0" smtClean="0">
                <a:solidFill>
                  <a:srgbClr val="1D1B61"/>
                </a:solidFill>
              </a:rPr>
              <a:t> Jan </a:t>
            </a:r>
            <a:r>
              <a:rPr lang="en-US" b="1" dirty="0" err="1" smtClean="0">
                <a:solidFill>
                  <a:srgbClr val="1D1B61"/>
                </a:solidFill>
              </a:rPr>
              <a:t>Dhan</a:t>
            </a:r>
            <a:r>
              <a:rPr lang="en-US" b="1" dirty="0" smtClean="0">
                <a:solidFill>
                  <a:srgbClr val="1D1B61"/>
                </a:solidFill>
              </a:rPr>
              <a:t> </a:t>
            </a:r>
            <a:r>
              <a:rPr lang="en-US" b="1" dirty="0" err="1" smtClean="0">
                <a:solidFill>
                  <a:srgbClr val="1D1B61"/>
                </a:solidFill>
              </a:rPr>
              <a:t>Yojna</a:t>
            </a:r>
            <a:endParaRPr lang="en-US" b="1" dirty="0">
              <a:solidFill>
                <a:srgbClr val="1D1B61"/>
              </a:solidFill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>
            <a:off x="166760" y="1025921"/>
            <a:ext cx="651646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" name="Picture 1" descr="pmjdy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4682" y="16429"/>
            <a:ext cx="989397" cy="98585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32312" y="984590"/>
            <a:ext cx="37773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</a:rPr>
              <a:t>To be filled by Parents and submitted to the Class 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</a:rPr>
              <a:t>T</a:t>
            </a:r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</a:rPr>
              <a:t>eacher</a:t>
            </a:r>
            <a:endParaRPr lang="en-US" sz="12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6942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137</Words>
  <Application>Microsoft Macintosh PowerPoint</Application>
  <PresentationFormat>A4 Paper (210x297 mm)</PresentationFormat>
  <Paragraphs>45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Utkarsh Shukla</dc:creator>
  <cp:lastModifiedBy>CBI-1</cp:lastModifiedBy>
  <cp:revision>9</cp:revision>
  <dcterms:created xsi:type="dcterms:W3CDTF">2015-09-22T04:30:41Z</dcterms:created>
  <dcterms:modified xsi:type="dcterms:W3CDTF">2015-10-08T06:20:55Z</dcterms:modified>
</cp:coreProperties>
</file>